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10:28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10:28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1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7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7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9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70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4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4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7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5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5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9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93"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94"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78"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9"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80"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4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9"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50"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6"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6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6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4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4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3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4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4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4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4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4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Antonio José Soto Rodriguez</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Director Verne </a:t>
            </a:r>
            <a:r>
              <a:rPr lang="es-ES" dirty="0" err="1"/>
              <a:t>Tech</a:t>
            </a:r>
            <a:endParaRPr lang="es-ES" dirty="0"/>
          </a:p>
        </p:txBody>
      </p:sp>
      <p:pic>
        <p:nvPicPr>
          <p:cNvPr id="9" name="Imagen 8">
            <a:extLst>
              <a:ext uri="{FF2B5EF4-FFF2-40B4-BE49-F238E27FC236}">
                <a16:creationId xmlns:a16="http://schemas.microsoft.com/office/drawing/2014/main" id="{0E1AF324-17FA-40F2-A926-B1B90AF57CB4}"/>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29" y="3381027"/>
            <a:ext cx="7364367" cy="861774"/>
          </a:xfrm>
        </p:spPr>
        <p:txBody>
          <a:bodyPr/>
          <a:lstStyle/>
          <a:p>
            <a:r>
              <a:rPr lang="en-US" sz="2800" dirty="0"/>
              <a:t>Interpretability of Machine Learning Models using Python and Microsoft </a:t>
            </a:r>
            <a:r>
              <a:rPr lang="en-US" sz="2800" dirty="0" err="1"/>
              <a:t>InterpretML</a:t>
            </a:r>
            <a:endParaRPr lang="es-ES" sz="2800"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Antonio José Soto Rodriguez</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276999"/>
          </a:xfrm>
        </p:spPr>
        <p:txBody>
          <a:bodyPr/>
          <a:lstStyle/>
          <a:p>
            <a:r>
              <a:rPr lang="es-ES" dirty="0"/>
              <a:t>Director Verne </a:t>
            </a:r>
            <a:r>
              <a:rPr lang="es-ES" dirty="0" err="1"/>
              <a:t>Tech</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1394</TotalTime>
  <Words>53</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Quicksand</vt:lpstr>
      <vt:lpstr>Arial</vt:lpstr>
      <vt:lpstr>Myriad Pro</vt:lpstr>
      <vt:lpstr>Lufga</vt:lpstr>
      <vt:lpstr>Consolas</vt:lpstr>
      <vt:lpstr>Segoe UI</vt:lpstr>
      <vt:lpstr>White Template</vt:lpstr>
      <vt:lpstr>CorelDRAW</vt:lpstr>
      <vt:lpstr>Presentación de PowerPoint</vt:lpstr>
      <vt:lpstr>Interpretability of Machine Learning Models using Python and Microsoft InterpretML</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85</cp:revision>
  <dcterms:created xsi:type="dcterms:W3CDTF">2019-08-09T15:41:27Z</dcterms:created>
  <dcterms:modified xsi:type="dcterms:W3CDTF">2022-03-14T21:30:26Z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